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0"/>
  </p:notesMasterIdLst>
  <p:handoutMasterIdLst>
    <p:handoutMasterId r:id="rId331"/>
  </p:handoutMasterIdLst>
  <p:sldIdLst>
    <p:sldId id="850" r:id="rId6"/>
    <p:sldId id="256" r:id="rId7"/>
    <p:sldId id="330" r:id="rId8"/>
    <p:sldId id="257" r:id="rId9"/>
    <p:sldId id="329" r:id="rId10"/>
    <p:sldId id="891" r:id="rId11"/>
    <p:sldId id="333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557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819" r:id="rId38"/>
    <p:sldId id="820" r:id="rId39"/>
    <p:sldId id="821" r:id="rId40"/>
    <p:sldId id="822" r:id="rId41"/>
    <p:sldId id="824" r:id="rId42"/>
    <p:sldId id="825" r:id="rId43"/>
    <p:sldId id="826" r:id="rId44"/>
    <p:sldId id="827" r:id="rId45"/>
    <p:sldId id="358" r:id="rId46"/>
    <p:sldId id="556" r:id="rId47"/>
    <p:sldId id="260" r:id="rId48"/>
    <p:sldId id="360" r:id="rId49"/>
    <p:sldId id="368" r:id="rId50"/>
    <p:sldId id="359" r:id="rId51"/>
    <p:sldId id="261" r:id="rId52"/>
    <p:sldId id="364" r:id="rId53"/>
    <p:sldId id="365" r:id="rId54"/>
    <p:sldId id="363" r:id="rId55"/>
    <p:sldId id="366" r:id="rId56"/>
    <p:sldId id="367" r:id="rId57"/>
    <p:sldId id="829" r:id="rId58"/>
    <p:sldId id="830" r:id="rId59"/>
    <p:sldId id="837" r:id="rId60"/>
    <p:sldId id="838" r:id="rId61"/>
    <p:sldId id="839" r:id="rId62"/>
    <p:sldId id="840" r:id="rId63"/>
    <p:sldId id="841" r:id="rId64"/>
    <p:sldId id="369" r:id="rId65"/>
    <p:sldId id="558" r:id="rId66"/>
    <p:sldId id="583" r:id="rId67"/>
    <p:sldId id="560" r:id="rId68"/>
    <p:sldId id="565" r:id="rId69"/>
    <p:sldId id="879" r:id="rId70"/>
    <p:sldId id="567" r:id="rId71"/>
    <p:sldId id="568" r:id="rId72"/>
    <p:sldId id="569" r:id="rId73"/>
    <p:sldId id="570" r:id="rId74"/>
    <p:sldId id="571" r:id="rId75"/>
    <p:sldId id="842" r:id="rId76"/>
    <p:sldId id="572" r:id="rId77"/>
    <p:sldId id="573" r:id="rId78"/>
    <p:sldId id="574" r:id="rId79"/>
    <p:sldId id="561" r:id="rId80"/>
    <p:sldId id="577" r:id="rId81"/>
    <p:sldId id="578" r:id="rId82"/>
    <p:sldId id="579" r:id="rId83"/>
    <p:sldId id="816" r:id="rId84"/>
    <p:sldId id="581" r:id="rId85"/>
    <p:sldId id="844" r:id="rId86"/>
    <p:sldId id="845" r:id="rId87"/>
    <p:sldId id="582" r:id="rId88"/>
    <p:sldId id="370" r:id="rId89"/>
    <p:sldId id="585" r:id="rId90"/>
    <p:sldId id="589" r:id="rId91"/>
    <p:sldId id="591" r:id="rId92"/>
    <p:sldId id="592" r:id="rId93"/>
    <p:sldId id="593" r:id="rId94"/>
    <p:sldId id="586" r:id="rId95"/>
    <p:sldId id="587" r:id="rId96"/>
    <p:sldId id="594" r:id="rId97"/>
    <p:sldId id="598" r:id="rId98"/>
    <p:sldId id="595" r:id="rId99"/>
    <p:sldId id="597" r:id="rId100"/>
    <p:sldId id="599" r:id="rId101"/>
    <p:sldId id="600" r:id="rId102"/>
    <p:sldId id="606" r:id="rId103"/>
    <p:sldId id="607" r:id="rId104"/>
    <p:sldId id="608" r:id="rId105"/>
    <p:sldId id="609" r:id="rId106"/>
    <p:sldId id="610" r:id="rId107"/>
    <p:sldId id="611" r:id="rId108"/>
    <p:sldId id="637" r:id="rId109"/>
    <p:sldId id="846" r:id="rId110"/>
    <p:sldId id="641" r:id="rId111"/>
    <p:sldId id="642" r:id="rId112"/>
    <p:sldId id="644" r:id="rId113"/>
    <p:sldId id="643" r:id="rId114"/>
    <p:sldId id="847" r:id="rId115"/>
    <p:sldId id="614" r:id="rId116"/>
    <p:sldId id="615" r:id="rId117"/>
    <p:sldId id="623" r:id="rId118"/>
    <p:sldId id="848" r:id="rId119"/>
    <p:sldId id="624" r:id="rId120"/>
    <p:sldId id="849" r:id="rId121"/>
    <p:sldId id="625" r:id="rId122"/>
    <p:sldId id="626" r:id="rId123"/>
    <p:sldId id="627" r:id="rId124"/>
    <p:sldId id="628" r:id="rId125"/>
    <p:sldId id="629" r:id="rId126"/>
    <p:sldId id="630" r:id="rId127"/>
    <p:sldId id="631" r:id="rId128"/>
    <p:sldId id="632" r:id="rId129"/>
    <p:sldId id="633" r:id="rId130"/>
    <p:sldId id="634" r:id="rId131"/>
    <p:sldId id="635" r:id="rId132"/>
    <p:sldId id="636" r:id="rId133"/>
    <p:sldId id="645" r:id="rId134"/>
    <p:sldId id="646" r:id="rId135"/>
    <p:sldId id="647" r:id="rId136"/>
    <p:sldId id="851" r:id="rId137"/>
    <p:sldId id="852" r:id="rId138"/>
    <p:sldId id="853" r:id="rId139"/>
    <p:sldId id="854" r:id="rId140"/>
    <p:sldId id="855" r:id="rId141"/>
    <p:sldId id="648" r:id="rId142"/>
    <p:sldId id="649" r:id="rId143"/>
    <p:sldId id="650" r:id="rId144"/>
    <p:sldId id="652" r:id="rId145"/>
    <p:sldId id="880" r:id="rId146"/>
    <p:sldId id="653" r:id="rId147"/>
    <p:sldId id="654" r:id="rId148"/>
    <p:sldId id="856" r:id="rId149"/>
    <p:sldId id="666" r:id="rId150"/>
    <p:sldId id="860" r:id="rId151"/>
    <p:sldId id="864" r:id="rId152"/>
    <p:sldId id="865" r:id="rId153"/>
    <p:sldId id="866" r:id="rId154"/>
    <p:sldId id="867" r:id="rId155"/>
    <p:sldId id="868" r:id="rId156"/>
    <p:sldId id="869" r:id="rId157"/>
    <p:sldId id="863" r:id="rId158"/>
    <p:sldId id="667" r:id="rId159"/>
    <p:sldId id="668" r:id="rId160"/>
    <p:sldId id="657" r:id="rId161"/>
    <p:sldId id="658" r:id="rId162"/>
    <p:sldId id="870" r:id="rId163"/>
    <p:sldId id="651" r:id="rId164"/>
    <p:sldId id="664" r:id="rId165"/>
    <p:sldId id="665" r:id="rId166"/>
    <p:sldId id="661" r:id="rId167"/>
    <p:sldId id="858" r:id="rId168"/>
    <p:sldId id="662" r:id="rId169"/>
    <p:sldId id="859" r:id="rId170"/>
    <p:sldId id="669" r:id="rId171"/>
    <p:sldId id="670" r:id="rId172"/>
    <p:sldId id="671" r:id="rId173"/>
    <p:sldId id="672" r:id="rId174"/>
    <p:sldId id="673" r:id="rId175"/>
    <p:sldId id="725" r:id="rId176"/>
    <p:sldId id="726" r:id="rId177"/>
    <p:sldId id="724" r:id="rId178"/>
    <p:sldId id="727" r:id="rId179"/>
    <p:sldId id="728" r:id="rId180"/>
    <p:sldId id="732" r:id="rId181"/>
    <p:sldId id="733" r:id="rId182"/>
    <p:sldId id="730" r:id="rId183"/>
    <p:sldId id="676" r:id="rId184"/>
    <p:sldId id="871" r:id="rId185"/>
    <p:sldId id="677" r:id="rId186"/>
    <p:sldId id="872" r:id="rId187"/>
    <p:sldId id="874" r:id="rId188"/>
    <p:sldId id="873" r:id="rId189"/>
    <p:sldId id="875" r:id="rId190"/>
    <p:sldId id="731" r:id="rId191"/>
    <p:sldId id="734" r:id="rId192"/>
    <p:sldId id="735" r:id="rId193"/>
    <p:sldId id="736" r:id="rId194"/>
    <p:sldId id="737" r:id="rId195"/>
    <p:sldId id="738" r:id="rId196"/>
    <p:sldId id="739" r:id="rId197"/>
    <p:sldId id="740" r:id="rId198"/>
    <p:sldId id="678" r:id="rId199"/>
    <p:sldId id="679" r:id="rId200"/>
    <p:sldId id="680" r:id="rId201"/>
    <p:sldId id="681" r:id="rId202"/>
    <p:sldId id="682" r:id="rId203"/>
    <p:sldId id="683" r:id="rId204"/>
    <p:sldId id="685" r:id="rId205"/>
    <p:sldId id="686" r:id="rId206"/>
    <p:sldId id="687" r:id="rId207"/>
    <p:sldId id="883" r:id="rId208"/>
    <p:sldId id="742" r:id="rId209"/>
    <p:sldId id="743" r:id="rId210"/>
    <p:sldId id="744" r:id="rId211"/>
    <p:sldId id="882" r:id="rId212"/>
    <p:sldId id="884" r:id="rId213"/>
    <p:sldId id="885" r:id="rId214"/>
    <p:sldId id="886" r:id="rId215"/>
    <p:sldId id="877" r:id="rId216"/>
    <p:sldId id="747" r:id="rId217"/>
    <p:sldId id="748" r:id="rId218"/>
    <p:sldId id="749" r:id="rId219"/>
    <p:sldId id="746" r:id="rId220"/>
    <p:sldId id="887" r:id="rId221"/>
    <p:sldId id="754" r:id="rId222"/>
    <p:sldId id="755" r:id="rId223"/>
    <p:sldId id="756" r:id="rId224"/>
    <p:sldId id="757" r:id="rId225"/>
    <p:sldId id="750" r:id="rId226"/>
    <p:sldId id="889" r:id="rId227"/>
    <p:sldId id="758" r:id="rId228"/>
    <p:sldId id="759" r:id="rId229"/>
    <p:sldId id="760" r:id="rId230"/>
    <p:sldId id="761" r:id="rId231"/>
    <p:sldId id="762" r:id="rId232"/>
    <p:sldId id="763" r:id="rId233"/>
    <p:sldId id="764" r:id="rId234"/>
    <p:sldId id="765" r:id="rId235"/>
    <p:sldId id="888" r:id="rId236"/>
    <p:sldId id="778" r:id="rId237"/>
    <p:sldId id="766" r:id="rId238"/>
    <p:sldId id="767" r:id="rId239"/>
    <p:sldId id="780" r:id="rId240"/>
    <p:sldId id="779" r:id="rId241"/>
    <p:sldId id="781" r:id="rId242"/>
    <p:sldId id="782" r:id="rId243"/>
    <p:sldId id="783" r:id="rId244"/>
    <p:sldId id="785" r:id="rId245"/>
    <p:sldId id="878" r:id="rId246"/>
    <p:sldId id="786" r:id="rId247"/>
    <p:sldId id="787" r:id="rId248"/>
    <p:sldId id="788" r:id="rId249"/>
    <p:sldId id="789" r:id="rId250"/>
    <p:sldId id="790" r:id="rId251"/>
    <p:sldId id="791" r:id="rId252"/>
    <p:sldId id="792" r:id="rId253"/>
    <p:sldId id="793" r:id="rId254"/>
    <p:sldId id="794" r:id="rId255"/>
    <p:sldId id="796" r:id="rId256"/>
    <p:sldId id="795" r:id="rId257"/>
    <p:sldId id="797" r:id="rId258"/>
    <p:sldId id="799" r:id="rId259"/>
    <p:sldId id="771" r:id="rId260"/>
    <p:sldId id="772" r:id="rId261"/>
    <p:sldId id="776" r:id="rId262"/>
    <p:sldId id="777" r:id="rId263"/>
    <p:sldId id="890" r:id="rId264"/>
    <p:sldId id="800" r:id="rId265"/>
    <p:sldId id="801" r:id="rId266"/>
    <p:sldId id="802" r:id="rId267"/>
    <p:sldId id="803" r:id="rId268"/>
    <p:sldId id="804" r:id="rId269"/>
    <p:sldId id="805" r:id="rId270"/>
    <p:sldId id="711" r:id="rId271"/>
    <p:sldId id="712" r:id="rId272"/>
    <p:sldId id="806" r:id="rId273"/>
    <p:sldId id="713" r:id="rId274"/>
    <p:sldId id="714" r:id="rId275"/>
    <p:sldId id="715" r:id="rId276"/>
    <p:sldId id="716" r:id="rId277"/>
    <p:sldId id="717" r:id="rId278"/>
    <p:sldId id="718" r:id="rId279"/>
    <p:sldId id="807" r:id="rId280"/>
    <p:sldId id="719" r:id="rId281"/>
    <p:sldId id="808" r:id="rId282"/>
    <p:sldId id="809" r:id="rId283"/>
    <p:sldId id="812" r:id="rId284"/>
    <p:sldId id="720" r:id="rId285"/>
    <p:sldId id="721" r:id="rId286"/>
    <p:sldId id="722" r:id="rId287"/>
    <p:sldId id="723" r:id="rId288"/>
    <p:sldId id="813" r:id="rId289"/>
    <p:sldId id="814" r:id="rId290"/>
    <p:sldId id="540" r:id="rId291"/>
    <p:sldId id="815" r:id="rId292"/>
    <p:sldId id="541" r:id="rId293"/>
    <p:sldId id="543" r:id="rId294"/>
    <p:sldId id="544" r:id="rId295"/>
    <p:sldId id="553" r:id="rId296"/>
    <p:sldId id="546" r:id="rId297"/>
    <p:sldId id="548" r:id="rId298"/>
    <p:sldId id="549" r:id="rId299"/>
    <p:sldId id="550" r:id="rId300"/>
    <p:sldId id="554" r:id="rId301"/>
    <p:sldId id="811" r:id="rId302"/>
    <p:sldId id="810" r:id="rId303"/>
    <p:sldId id="324" r:id="rId304"/>
    <p:sldId id="453" r:id="rId305"/>
    <p:sldId id="454" r:id="rId306"/>
    <p:sldId id="325" r:id="rId307"/>
    <p:sldId id="326" r:id="rId308"/>
    <p:sldId id="455" r:id="rId309"/>
    <p:sldId id="456" r:id="rId310"/>
    <p:sldId id="457" r:id="rId311"/>
    <p:sldId id="458" r:id="rId312"/>
    <p:sldId id="459" r:id="rId313"/>
    <p:sldId id="460" r:id="rId314"/>
    <p:sldId id="461" r:id="rId315"/>
    <p:sldId id="462" r:id="rId316"/>
    <p:sldId id="463" r:id="rId317"/>
    <p:sldId id="464" r:id="rId318"/>
    <p:sldId id="328" r:id="rId319"/>
    <p:sldId id="465" r:id="rId320"/>
    <p:sldId id="466" r:id="rId321"/>
    <p:sldId id="467" r:id="rId322"/>
    <p:sldId id="468" r:id="rId323"/>
    <p:sldId id="470" r:id="rId324"/>
    <p:sldId id="471" r:id="rId325"/>
    <p:sldId id="472" r:id="rId326"/>
    <p:sldId id="473" r:id="rId327"/>
    <p:sldId id="474" r:id="rId328"/>
    <p:sldId id="475" r:id="rId329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891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889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888"/>
            <p14:sldId id="778"/>
            <p14:sldId id="766"/>
            <p14:sldId id="767"/>
            <p14:sldId id="780"/>
            <p14:sldId id="779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90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8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30" Type="http://schemas.openxmlformats.org/officeDocument/2006/relationships/notesMaster" Target="notesMasters/notesMaster1.xml"/><Relationship Id="rId331" Type="http://schemas.openxmlformats.org/officeDocument/2006/relationships/handoutMaster" Target="handoutMasters/handoutMaster1.xml"/><Relationship Id="rId332" Type="http://schemas.openxmlformats.org/officeDocument/2006/relationships/printerSettings" Target="printerSettings/printerSettings1.bin"/><Relationship Id="rId333" Type="http://schemas.openxmlformats.org/officeDocument/2006/relationships/presProps" Target="presProps.xml"/><Relationship Id="rId334" Type="http://schemas.openxmlformats.org/officeDocument/2006/relationships/viewProps" Target="viewProps.xml"/><Relationship Id="rId335" Type="http://schemas.openxmlformats.org/officeDocument/2006/relationships/theme" Target="theme/theme1.xml"/><Relationship Id="rId336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http://</a:t>
            </a:r>
            <a:r>
              <a:rPr lang="en-US" sz="900" dirty="0" err="1" smtClean="0"/>
              <a:t>downloads.chef.io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r>
              <a:rPr lang="en-US" sz="9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kitchen script we could run 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09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4" Type="http://schemas.openxmlformats.org/officeDocument/2006/relationships/slide" Target="slide114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25.xml"/><Relationship Id="rId4" Type="http://schemas.openxmlformats.org/officeDocument/2006/relationships/slide" Target="slide126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jp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jp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emf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jp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smtClean="0"/>
              <a:t>github.com/tekbuddha/</a:t>
            </a:r>
            <a:r>
              <a:rPr lang="en-US" sz="3600" dirty="0"/>
              <a:t>chef</a:t>
            </a:r>
            <a:r>
              <a:rPr lang="en-US" sz="3600" dirty="0" smtClean="0"/>
              <a:t>-scale-2015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smtClean="0"/>
              <a:t>github.com/tekbuddha/chef-scale-2015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8 – Create kitchen for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Test Kitchen for the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</a:p>
          <a:p>
            <a:pPr lvl="1"/>
            <a:r>
              <a:rPr lang="en-US" dirty="0" smtClean="0"/>
              <a:t>Use kitchen-</a:t>
            </a:r>
            <a:r>
              <a:rPr lang="en-US" dirty="0" err="1" smtClean="0"/>
              <a:t>docker</a:t>
            </a:r>
            <a:r>
              <a:rPr lang="en-US" dirty="0" smtClean="0"/>
              <a:t> driver</a:t>
            </a:r>
          </a:p>
          <a:p>
            <a:pPr lvl="1"/>
            <a:r>
              <a:rPr lang="en-US" dirty="0" smtClean="0"/>
              <a:t>Only text </a:t>
            </a:r>
            <a:r>
              <a:rPr lang="en-US" dirty="0" err="1" smtClean="0"/>
              <a:t>CentOS</a:t>
            </a:r>
            <a:endParaRPr lang="en-US" dirty="0" smtClean="0"/>
          </a:p>
          <a:p>
            <a:pPr lvl="1"/>
            <a:r>
              <a:rPr lang="en-US" dirty="0" smtClean="0"/>
              <a:t>Create the 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 – Verify node state in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serverspec</a:t>
            </a:r>
            <a:r>
              <a:rPr lang="en-US" dirty="0" smtClean="0"/>
              <a:t> tests to your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@tekbuddha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11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12 </a:t>
            </a:r>
            <a:r>
              <a:rPr lang="en-US" dirty="0"/>
              <a:t>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 12 </a:t>
            </a:r>
            <a:r>
              <a:rPr lang="en-US" dirty="0" smtClean="0"/>
              <a:t>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http://bit.ly/</a:t>
            </a:r>
            <a:r>
              <a:rPr lang="en-US" sz="5800" dirty="0" smtClean="0"/>
              <a:t>chefscale2015</a:t>
            </a:r>
          </a:p>
          <a:p>
            <a:endParaRPr lang="en-US" sz="5800" dirty="0"/>
          </a:p>
          <a:p>
            <a:endParaRPr lang="en-US" sz="5800" dirty="0" smtClean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ChefDK version 0.4.0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Ramya Kailas</a:t>
            </a:r>
            <a:endParaRPr lang="en-US" dirty="0" smtClean="0"/>
          </a:p>
          <a:p>
            <a:r>
              <a:rPr lang="en-US" dirty="0" smtClean="0"/>
              <a:t>CHEF Solutions Engineer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71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'chef'</a:t>
            </a:r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other Chef’s in the room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15678</TotalTime>
  <Words>14628</Words>
  <Application>Microsoft Macintosh PowerPoint</Application>
  <PresentationFormat>Custom</PresentationFormat>
  <Paragraphs>2417</Paragraphs>
  <Slides>324</Slides>
  <Notes>61</Notes>
  <HiddenSlides>37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324</vt:i4>
      </vt:variant>
    </vt:vector>
  </HeadingPairs>
  <TitlesOfParts>
    <vt:vector size="325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Lab 8 – Create kitchen for motd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9 – Verify node state </vt:lpstr>
      <vt:lpstr>Serverspec</vt:lpstr>
      <vt:lpstr>Leave the Kitchen</vt:lpstr>
      <vt:lpstr>Move to the proper directory</vt:lpstr>
      <vt:lpstr>Create directory for serverspec tests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Lab 10 – Verify node state in motd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11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12 - Create a custom node attribute </vt:lpstr>
      <vt:lpstr>Lab 12 -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Ramya Kailas</cp:lastModifiedBy>
  <cp:revision>847</cp:revision>
  <cp:lastPrinted>2015-01-14T14:37:15Z</cp:lastPrinted>
  <dcterms:created xsi:type="dcterms:W3CDTF">2012-09-13T17:36:07Z</dcterms:created>
  <dcterms:modified xsi:type="dcterms:W3CDTF">2015-06-11T12:55:24Z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